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1" r:id="rId5"/>
    <p:sldId id="278" r:id="rId6"/>
    <p:sldId id="262" r:id="rId7"/>
    <p:sldId id="265" r:id="rId8"/>
    <p:sldId id="267" r:id="rId9"/>
    <p:sldId id="266" r:id="rId10"/>
    <p:sldId id="268" r:id="rId11"/>
    <p:sldId id="279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09F"/>
    <a:srgbClr val="75EAFC"/>
    <a:srgbClr val="9DCF91"/>
    <a:srgbClr val="56ADB8"/>
    <a:srgbClr val="F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B9ACB-1896-44D8-A8A1-D7EDD5F3E691}" v="136" dt="2020-05-28T19:49:36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i Opikun" userId="7a49298c2ce67364" providerId="LiveId" clId="{906B9ACB-1896-44D8-A8A1-D7EDD5F3E691}"/>
    <pc:docChg chg="undo custSel modSld">
      <pc:chgData name="Andrii Opikun" userId="7a49298c2ce67364" providerId="LiveId" clId="{906B9ACB-1896-44D8-A8A1-D7EDD5F3E691}" dt="2020-05-28T19:49:55.390" v="4428" actId="166"/>
      <pc:docMkLst>
        <pc:docMk/>
      </pc:docMkLst>
      <pc:sldChg chg="modSp mod">
        <pc:chgData name="Andrii Opikun" userId="7a49298c2ce67364" providerId="LiveId" clId="{906B9ACB-1896-44D8-A8A1-D7EDD5F3E691}" dt="2020-05-28T17:04:18.719" v="755" actId="20577"/>
        <pc:sldMkLst>
          <pc:docMk/>
          <pc:sldMk cId="2635538374" sldId="256"/>
        </pc:sldMkLst>
        <pc:spChg chg="mod">
          <ac:chgData name="Andrii Opikun" userId="7a49298c2ce67364" providerId="LiveId" clId="{906B9ACB-1896-44D8-A8A1-D7EDD5F3E691}" dt="2020-05-28T17:04:15.091" v="754" actId="20577"/>
          <ac:spMkLst>
            <pc:docMk/>
            <pc:sldMk cId="2635538374" sldId="256"/>
            <ac:spMk id="2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5:30:52.863" v="193" actId="20577"/>
          <ac:spMkLst>
            <pc:docMk/>
            <pc:sldMk cId="2635538374" sldId="256"/>
            <ac:spMk id="3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7:04:18.719" v="755" actId="20577"/>
          <ac:spMkLst>
            <pc:docMk/>
            <pc:sldMk cId="2635538374" sldId="256"/>
            <ac:spMk id="6" creationId="{AAF522FF-81CC-4556-BA9B-2189DB7034F0}"/>
          </ac:spMkLst>
        </pc:spChg>
      </pc:sldChg>
      <pc:sldChg chg="modSp mod">
        <pc:chgData name="Andrii Opikun" userId="7a49298c2ce67364" providerId="LiveId" clId="{906B9ACB-1896-44D8-A8A1-D7EDD5F3E691}" dt="2020-05-28T17:04:25.638" v="757" actId="20577"/>
        <pc:sldMkLst>
          <pc:docMk/>
          <pc:sldMk cId="1698608550" sldId="257"/>
        </pc:sldMkLst>
        <pc:spChg chg="mod">
          <ac:chgData name="Andrii Opikun" userId="7a49298c2ce67364" providerId="LiveId" clId="{906B9ACB-1896-44D8-A8A1-D7EDD5F3E691}" dt="2020-05-28T17:04:25.638" v="757" actId="20577"/>
          <ac:spMkLst>
            <pc:docMk/>
            <pc:sldMk cId="1698608550" sldId="257"/>
            <ac:spMk id="2" creationId="{D4C2E714-C556-4F24-B365-8C7CD47FDAC7}"/>
          </ac:spMkLst>
        </pc:spChg>
        <pc:spChg chg="mod">
          <ac:chgData name="Andrii Opikun" userId="7a49298c2ce67364" providerId="LiveId" clId="{906B9ACB-1896-44D8-A8A1-D7EDD5F3E691}" dt="2020-05-28T17:04:11.163" v="753" actId="20577"/>
          <ac:spMkLst>
            <pc:docMk/>
            <pc:sldMk cId="1698608550" sldId="257"/>
            <ac:spMk id="4" creationId="{00000000-0000-0000-0000-000000000000}"/>
          </ac:spMkLst>
        </pc:spChg>
      </pc:sldChg>
      <pc:sldChg chg="addSp modSp mod">
        <pc:chgData name="Andrii Opikun" userId="7a49298c2ce67364" providerId="LiveId" clId="{906B9ACB-1896-44D8-A8A1-D7EDD5F3E691}" dt="2020-05-28T17:12:44.623" v="1244" actId="6549"/>
        <pc:sldMkLst>
          <pc:docMk/>
          <pc:sldMk cId="3716822683" sldId="261"/>
        </pc:sldMkLst>
        <pc:spChg chg="mod">
          <ac:chgData name="Andrii Opikun" userId="7a49298c2ce67364" providerId="LiveId" clId="{906B9ACB-1896-44D8-A8A1-D7EDD5F3E691}" dt="2020-05-28T17:04:28.654" v="758" actId="20577"/>
          <ac:spMkLst>
            <pc:docMk/>
            <pc:sldMk cId="3716822683" sldId="261"/>
            <ac:spMk id="2" creationId="{F469F649-A643-48C3-B8DB-903B0FDE037A}"/>
          </ac:spMkLst>
        </pc:spChg>
        <pc:spChg chg="add mod">
          <ac:chgData name="Andrii Opikun" userId="7a49298c2ce67364" providerId="LiveId" clId="{906B9ACB-1896-44D8-A8A1-D7EDD5F3E691}" dt="2020-05-28T17:12:44.623" v="1244" actId="6549"/>
          <ac:spMkLst>
            <pc:docMk/>
            <pc:sldMk cId="3716822683" sldId="261"/>
            <ac:spMk id="3" creationId="{D7E67317-B5B7-490F-ACA1-4B84BCA5714E}"/>
          </ac:spMkLst>
        </pc:spChg>
      </pc:sldChg>
      <pc:sldChg chg="addSp delSp modSp mod">
        <pc:chgData name="Andrii Opikun" userId="7a49298c2ce67364" providerId="LiveId" clId="{906B9ACB-1896-44D8-A8A1-D7EDD5F3E691}" dt="2020-05-28T18:44:18.796" v="2213" actId="478"/>
        <pc:sldMkLst>
          <pc:docMk/>
          <pc:sldMk cId="4073319354" sldId="262"/>
        </pc:sldMkLst>
        <pc:spChg chg="add mod">
          <ac:chgData name="Andrii Opikun" userId="7a49298c2ce67364" providerId="LiveId" clId="{906B9ACB-1896-44D8-A8A1-D7EDD5F3E691}" dt="2020-05-28T18:32:32.279" v="1797" actId="1076"/>
          <ac:spMkLst>
            <pc:docMk/>
            <pc:sldMk cId="4073319354" sldId="262"/>
            <ac:spMk id="2" creationId="{B49970C5-7FD2-4731-932C-6EDDB0165374}"/>
          </ac:spMkLst>
        </pc:spChg>
        <pc:spChg chg="add mod">
          <ac:chgData name="Andrii Opikun" userId="7a49298c2ce67364" providerId="LiveId" clId="{906B9ACB-1896-44D8-A8A1-D7EDD5F3E691}" dt="2020-05-28T18:38:58.555" v="1899" actId="113"/>
          <ac:spMkLst>
            <pc:docMk/>
            <pc:sldMk cId="4073319354" sldId="262"/>
            <ac:spMk id="5" creationId="{37C3C275-3622-40CB-B575-3E92756B79CF}"/>
          </ac:spMkLst>
        </pc:spChg>
        <pc:spChg chg="add mod">
          <ac:chgData name="Andrii Opikun" userId="7a49298c2ce67364" providerId="LiveId" clId="{906B9ACB-1896-44D8-A8A1-D7EDD5F3E691}" dt="2020-05-28T18:40:12.183" v="2001" actId="113"/>
          <ac:spMkLst>
            <pc:docMk/>
            <pc:sldMk cId="4073319354" sldId="262"/>
            <ac:spMk id="6" creationId="{D19C030D-D05F-445B-9194-9EBD16CF5D1A}"/>
          </ac:spMkLst>
        </pc:spChg>
        <pc:spChg chg="add mod">
          <ac:chgData name="Andrii Opikun" userId="7a49298c2ce67364" providerId="LiveId" clId="{906B9ACB-1896-44D8-A8A1-D7EDD5F3E691}" dt="2020-05-28T18:43:42.514" v="2211" actId="14100"/>
          <ac:spMkLst>
            <pc:docMk/>
            <pc:sldMk cId="4073319354" sldId="262"/>
            <ac:spMk id="7" creationId="{FA1E8B0D-BD40-44FF-AEF3-B1DE6825CBE3}"/>
          </ac:spMkLst>
        </pc:spChg>
        <pc:spChg chg="mod">
          <ac:chgData name="Andrii Opikun" userId="7a49298c2ce67364" providerId="LiveId" clId="{906B9ACB-1896-44D8-A8A1-D7EDD5F3E691}" dt="2020-05-28T17:04:52.657" v="760" actId="20577"/>
          <ac:spMkLst>
            <pc:docMk/>
            <pc:sldMk cId="4073319354" sldId="262"/>
            <ac:spMk id="8" creationId="{2EF594FC-728E-4CDA-9FC7-F28662D2F553}"/>
          </ac:spMkLst>
        </pc:spChg>
        <pc:picChg chg="add del mod">
          <ac:chgData name="Andrii Opikun" userId="7a49298c2ce67364" providerId="LiveId" clId="{906B9ACB-1896-44D8-A8A1-D7EDD5F3E691}" dt="2020-05-28T18:44:18.796" v="2213" actId="478"/>
          <ac:picMkLst>
            <pc:docMk/>
            <pc:sldMk cId="4073319354" sldId="262"/>
            <ac:picMk id="1028" creationId="{00000000-0000-0000-0000-000000000000}"/>
          </ac:picMkLst>
        </pc:picChg>
      </pc:sldChg>
      <pc:sldChg chg="addSp delSp modSp mod">
        <pc:chgData name="Andrii Opikun" userId="7a49298c2ce67364" providerId="LiveId" clId="{906B9ACB-1896-44D8-A8A1-D7EDD5F3E691}" dt="2020-05-28T17:04:22.752" v="756" actId="20577"/>
        <pc:sldMkLst>
          <pc:docMk/>
          <pc:sldMk cId="2252428336" sldId="264"/>
        </pc:sldMkLst>
        <pc:spChg chg="mod">
          <ac:chgData name="Andrii Opikun" userId="7a49298c2ce67364" providerId="LiveId" clId="{906B9ACB-1896-44D8-A8A1-D7EDD5F3E691}" dt="2020-05-28T17:04:22.752" v="756" actId="20577"/>
          <ac:spMkLst>
            <pc:docMk/>
            <pc:sldMk cId="2252428336" sldId="264"/>
            <ac:spMk id="2" creationId="{6EBDEEC8-5331-4055-AA3B-F7BDC4C7A893}"/>
          </ac:spMkLst>
        </pc:spChg>
        <pc:spChg chg="add mod">
          <ac:chgData name="Andrii Opikun" userId="7a49298c2ce67364" providerId="LiveId" clId="{906B9ACB-1896-44D8-A8A1-D7EDD5F3E691}" dt="2020-05-28T16:51:57.265" v="297" actId="1076"/>
          <ac:spMkLst>
            <pc:docMk/>
            <pc:sldMk cId="2252428336" sldId="264"/>
            <ac:spMk id="3" creationId="{57A874F8-C6F8-4BD6-AB3D-302B0E8D457A}"/>
          </ac:spMkLst>
        </pc:spChg>
        <pc:spChg chg="add mod ord">
          <ac:chgData name="Andrii Opikun" userId="7a49298c2ce67364" providerId="LiveId" clId="{906B9ACB-1896-44D8-A8A1-D7EDD5F3E691}" dt="2020-05-28T16:57:37.406" v="511" actId="1036"/>
          <ac:spMkLst>
            <pc:docMk/>
            <pc:sldMk cId="2252428336" sldId="264"/>
            <ac:spMk id="4" creationId="{9DAB8DB7-8736-402C-A27B-F934C075AB87}"/>
          </ac:spMkLst>
        </pc:spChg>
        <pc:spChg chg="add mod">
          <ac:chgData name="Andrii Opikun" userId="7a49298c2ce67364" providerId="LiveId" clId="{906B9ACB-1896-44D8-A8A1-D7EDD5F3E691}" dt="2020-05-28T16:59:46.608" v="591" actId="1076"/>
          <ac:spMkLst>
            <pc:docMk/>
            <pc:sldMk cId="2252428336" sldId="264"/>
            <ac:spMk id="5" creationId="{C0DB0C82-6B50-4E8A-8F46-8C9C724DEAAA}"/>
          </ac:spMkLst>
        </pc:spChg>
        <pc:spChg chg="add mod">
          <ac:chgData name="Andrii Opikun" userId="7a49298c2ce67364" providerId="LiveId" clId="{906B9ACB-1896-44D8-A8A1-D7EDD5F3E691}" dt="2020-05-28T16:57:33.595" v="510" actId="1036"/>
          <ac:spMkLst>
            <pc:docMk/>
            <pc:sldMk cId="2252428336" sldId="264"/>
            <ac:spMk id="6" creationId="{57718ACF-FB86-4929-A65C-258C37495B8C}"/>
          </ac:spMkLst>
        </pc:spChg>
        <pc:spChg chg="add mod ord">
          <ac:chgData name="Andrii Opikun" userId="7a49298c2ce67364" providerId="LiveId" clId="{906B9ACB-1896-44D8-A8A1-D7EDD5F3E691}" dt="2020-05-28T16:58:20.187" v="539" actId="20577"/>
          <ac:spMkLst>
            <pc:docMk/>
            <pc:sldMk cId="2252428336" sldId="264"/>
            <ac:spMk id="7" creationId="{991EC424-FD62-4D66-A6BD-75A345DAD2F3}"/>
          </ac:spMkLst>
        </pc:spChg>
        <pc:spChg chg="add mod">
          <ac:chgData name="Andrii Opikun" userId="7a49298c2ce67364" providerId="LiveId" clId="{906B9ACB-1896-44D8-A8A1-D7EDD5F3E691}" dt="2020-05-28T17:00:48.406" v="662" actId="1076"/>
          <ac:spMkLst>
            <pc:docMk/>
            <pc:sldMk cId="2252428336" sldId="264"/>
            <ac:spMk id="9" creationId="{3D9D9C04-74AB-4EA9-A817-C42CB7FE1F35}"/>
          </ac:spMkLst>
        </pc:spChg>
        <pc:spChg chg="add mod">
          <ac:chgData name="Andrii Opikun" userId="7a49298c2ce67364" providerId="LiveId" clId="{906B9ACB-1896-44D8-A8A1-D7EDD5F3E691}" dt="2020-05-28T17:01:28.967" v="685" actId="14100"/>
          <ac:spMkLst>
            <pc:docMk/>
            <pc:sldMk cId="2252428336" sldId="264"/>
            <ac:spMk id="12" creationId="{AD6EB8FC-1554-42E4-97BC-439025EFFC73}"/>
          </ac:spMkLst>
        </pc:spChg>
        <pc:spChg chg="add mod">
          <ac:chgData name="Andrii Opikun" userId="7a49298c2ce67364" providerId="LiveId" clId="{906B9ACB-1896-44D8-A8A1-D7EDD5F3E691}" dt="2020-05-28T17:02:18.156" v="738" actId="1076"/>
          <ac:spMkLst>
            <pc:docMk/>
            <pc:sldMk cId="2252428336" sldId="264"/>
            <ac:spMk id="13" creationId="{EF5662F1-928B-45C9-BF29-DE56CFB5ED88}"/>
          </ac:spMkLst>
        </pc:spChg>
        <pc:picChg chg="add del mod">
          <ac:chgData name="Andrii Opikun" userId="7a49298c2ce67364" providerId="LiveId" clId="{906B9ACB-1896-44D8-A8A1-D7EDD5F3E691}" dt="2020-05-28T17:01:00.374" v="664"/>
          <ac:picMkLst>
            <pc:docMk/>
            <pc:sldMk cId="2252428336" sldId="264"/>
            <ac:picMk id="10" creationId="{BE510483-E3D6-4569-B288-EF665279009E}"/>
          </ac:picMkLst>
        </pc:picChg>
        <pc:picChg chg="add del mod">
          <ac:chgData name="Andrii Opikun" userId="7a49298c2ce67364" providerId="LiveId" clId="{906B9ACB-1896-44D8-A8A1-D7EDD5F3E691}" dt="2020-05-28T17:01:05.163" v="666"/>
          <ac:picMkLst>
            <pc:docMk/>
            <pc:sldMk cId="2252428336" sldId="264"/>
            <ac:picMk id="11" creationId="{96876EB3-D2C8-4884-B1B5-561D0051F29B}"/>
          </ac:picMkLst>
        </pc:picChg>
        <pc:picChg chg="mod">
          <ac:chgData name="Andrii Opikun" userId="7a49298c2ce67364" providerId="LiveId" clId="{906B9ACB-1896-44D8-A8A1-D7EDD5F3E691}" dt="2020-05-28T16:59:16.115" v="582" actId="1076"/>
          <ac:picMkLst>
            <pc:docMk/>
            <pc:sldMk cId="2252428336" sldId="264"/>
            <ac:picMk id="1026" creationId="{00000000-0000-0000-0000-000000000000}"/>
          </ac:picMkLst>
        </pc:picChg>
      </pc:sldChg>
      <pc:sldChg chg="addSp modSp mod">
        <pc:chgData name="Andrii Opikun" userId="7a49298c2ce67364" providerId="LiveId" clId="{906B9ACB-1896-44D8-A8A1-D7EDD5F3E691}" dt="2020-05-28T19:49:17.981" v="4420" actId="207"/>
        <pc:sldMkLst>
          <pc:docMk/>
          <pc:sldMk cId="2424474636" sldId="265"/>
        </pc:sldMkLst>
        <pc:spChg chg="mod">
          <ac:chgData name="Andrii Opikun" userId="7a49298c2ce67364" providerId="LiveId" clId="{906B9ACB-1896-44D8-A8A1-D7EDD5F3E691}" dt="2020-05-28T18:59:53.884" v="2688" actId="404"/>
          <ac:spMkLst>
            <pc:docMk/>
            <pc:sldMk cId="2424474636" sldId="265"/>
            <ac:spMk id="2" creationId="{55963F2F-89FA-410D-8867-C57AD011BA1D}"/>
          </ac:spMkLst>
        </pc:spChg>
        <pc:spChg chg="add mod">
          <ac:chgData name="Andrii Opikun" userId="7a49298c2ce67364" providerId="LiveId" clId="{906B9ACB-1896-44D8-A8A1-D7EDD5F3E691}" dt="2020-05-28T18:50:36.999" v="2244" actId="1076"/>
          <ac:spMkLst>
            <pc:docMk/>
            <pc:sldMk cId="2424474636" sldId="265"/>
            <ac:spMk id="3" creationId="{35F9B2E3-EB8B-4206-BE53-E5857C394607}"/>
          </ac:spMkLst>
        </pc:spChg>
        <pc:spChg chg="add mod">
          <ac:chgData name="Andrii Opikun" userId="7a49298c2ce67364" providerId="LiveId" clId="{906B9ACB-1896-44D8-A8A1-D7EDD5F3E691}" dt="2020-05-28T19:00:17.086" v="2696" actId="403"/>
          <ac:spMkLst>
            <pc:docMk/>
            <pc:sldMk cId="2424474636" sldId="265"/>
            <ac:spMk id="4" creationId="{5417BCC5-386C-4D1A-87B6-3F0FB419E6AE}"/>
          </ac:spMkLst>
        </pc:spChg>
        <pc:spChg chg="add mod">
          <ac:chgData name="Andrii Opikun" userId="7a49298c2ce67364" providerId="LiveId" clId="{906B9ACB-1896-44D8-A8A1-D7EDD5F3E691}" dt="2020-05-28T19:02:35.048" v="2797" actId="1035"/>
          <ac:spMkLst>
            <pc:docMk/>
            <pc:sldMk cId="2424474636" sldId="265"/>
            <ac:spMk id="5" creationId="{001D0784-42A3-4AD6-87E3-4C3E6F09BD51}"/>
          </ac:spMkLst>
        </pc:spChg>
        <pc:spChg chg="add mod">
          <ac:chgData name="Andrii Opikun" userId="7a49298c2ce67364" providerId="LiveId" clId="{906B9ACB-1896-44D8-A8A1-D7EDD5F3E691}" dt="2020-05-28T18:59:36.369" v="2685" actId="1037"/>
          <ac:spMkLst>
            <pc:docMk/>
            <pc:sldMk cId="2424474636" sldId="265"/>
            <ac:spMk id="6" creationId="{DB887E08-8290-4161-A2A2-A927B2D73722}"/>
          </ac:spMkLst>
        </pc:spChg>
        <pc:spChg chg="add mod">
          <ac:chgData name="Andrii Opikun" userId="7a49298c2ce67364" providerId="LiveId" clId="{906B9ACB-1896-44D8-A8A1-D7EDD5F3E691}" dt="2020-05-28T18:59:31.967" v="2682" actId="1076"/>
          <ac:spMkLst>
            <pc:docMk/>
            <pc:sldMk cId="2424474636" sldId="265"/>
            <ac:spMk id="7" creationId="{82D9F45E-FB77-49DC-B155-D918D529C9BA}"/>
          </ac:spMkLst>
        </pc:spChg>
        <pc:spChg chg="add mod">
          <ac:chgData name="Andrii Opikun" userId="7a49298c2ce67364" providerId="LiveId" clId="{906B9ACB-1896-44D8-A8A1-D7EDD5F3E691}" dt="2020-05-28T19:06:18.245" v="2972" actId="404"/>
          <ac:spMkLst>
            <pc:docMk/>
            <pc:sldMk cId="2424474636" sldId="265"/>
            <ac:spMk id="8" creationId="{16AB37D7-1C3C-471E-985E-785D8E3EF8BC}"/>
          </ac:spMkLst>
        </pc:spChg>
        <pc:spChg chg="add mod">
          <ac:chgData name="Andrii Opikun" userId="7a49298c2ce67364" providerId="LiveId" clId="{906B9ACB-1896-44D8-A8A1-D7EDD5F3E691}" dt="2020-05-28T19:49:17.981" v="4420" actId="207"/>
          <ac:spMkLst>
            <pc:docMk/>
            <pc:sldMk cId="2424474636" sldId="265"/>
            <ac:spMk id="9" creationId="{5B98ACE2-7325-4A0A-9B6C-A6F603498C47}"/>
          </ac:spMkLst>
        </pc:spChg>
        <pc:spChg chg="add mod">
          <ac:chgData name="Andrii Opikun" userId="7a49298c2ce67364" providerId="LiveId" clId="{906B9ACB-1896-44D8-A8A1-D7EDD5F3E691}" dt="2020-05-28T19:05:52.847" v="2961" actId="1076"/>
          <ac:spMkLst>
            <pc:docMk/>
            <pc:sldMk cId="2424474636" sldId="265"/>
            <ac:spMk id="10" creationId="{74DA374F-F1FE-4FDB-A403-19D6334E5049}"/>
          </ac:spMkLst>
        </pc:spChg>
        <pc:spChg chg="add mod">
          <ac:chgData name="Andrii Opikun" userId="7a49298c2ce67364" providerId="LiveId" clId="{906B9ACB-1896-44D8-A8A1-D7EDD5F3E691}" dt="2020-05-28T19:09:24.701" v="3084" actId="1076"/>
          <ac:spMkLst>
            <pc:docMk/>
            <pc:sldMk cId="2424474636" sldId="265"/>
            <ac:spMk id="11" creationId="{3A2E5A05-38E5-48F4-8F46-E896751CEB0B}"/>
          </ac:spMkLst>
        </pc:spChg>
        <pc:spChg chg="add mod">
          <ac:chgData name="Andrii Opikun" userId="7a49298c2ce67364" providerId="LiveId" clId="{906B9ACB-1896-44D8-A8A1-D7EDD5F3E691}" dt="2020-05-28T19:13:55.707" v="3206" actId="14100"/>
          <ac:spMkLst>
            <pc:docMk/>
            <pc:sldMk cId="2424474636" sldId="265"/>
            <ac:spMk id="12" creationId="{C6733605-3D83-478C-A0D5-6D911E7AE3ED}"/>
          </ac:spMkLst>
        </pc:spChg>
        <pc:picChg chg="mod">
          <ac:chgData name="Andrii Opikun" userId="7a49298c2ce67364" providerId="LiveId" clId="{906B9ACB-1896-44D8-A8A1-D7EDD5F3E691}" dt="2020-05-28T19:13:21.110" v="3183" actId="1076"/>
          <ac:picMkLst>
            <pc:docMk/>
            <pc:sldMk cId="2424474636" sldId="265"/>
            <ac:picMk id="6147" creationId="{00000000-0000-0000-0000-000000000000}"/>
          </ac:picMkLst>
        </pc:picChg>
      </pc:sldChg>
      <pc:sldChg chg="addSp modSp mod">
        <pc:chgData name="Andrii Opikun" userId="7a49298c2ce67364" providerId="LiveId" clId="{906B9ACB-1896-44D8-A8A1-D7EDD5F3E691}" dt="2020-05-28T19:49:32.182" v="4422"/>
        <pc:sldMkLst>
          <pc:docMk/>
          <pc:sldMk cId="424650182" sldId="266"/>
        </pc:sldMkLst>
        <pc:spChg chg="mod">
          <ac:chgData name="Andrii Opikun" userId="7a49298c2ce67364" providerId="LiveId" clId="{906B9ACB-1896-44D8-A8A1-D7EDD5F3E691}" dt="2020-05-28T17:05:04.426" v="763" actId="20577"/>
          <ac:spMkLst>
            <pc:docMk/>
            <pc:sldMk cId="424650182" sldId="266"/>
            <ac:spMk id="2" creationId="{661D5B3C-1E62-4D1C-927E-B2AD45BFFA85}"/>
          </ac:spMkLst>
        </pc:spChg>
        <pc:spChg chg="add mod">
          <ac:chgData name="Andrii Opikun" userId="7a49298c2ce67364" providerId="LiveId" clId="{906B9ACB-1896-44D8-A8A1-D7EDD5F3E691}" dt="2020-05-28T19:19:23.985" v="3435" actId="1076"/>
          <ac:spMkLst>
            <pc:docMk/>
            <pc:sldMk cId="424650182" sldId="266"/>
            <ac:spMk id="4" creationId="{B97D5C28-07E2-43E2-BA46-48C19E7C0817}"/>
          </ac:spMkLst>
        </pc:spChg>
        <pc:spChg chg="add mod">
          <ac:chgData name="Andrii Opikun" userId="7a49298c2ce67364" providerId="LiveId" clId="{906B9ACB-1896-44D8-A8A1-D7EDD5F3E691}" dt="2020-05-28T19:27:42.908" v="3684" actId="20577"/>
          <ac:spMkLst>
            <pc:docMk/>
            <pc:sldMk cId="424650182" sldId="266"/>
            <ac:spMk id="5" creationId="{338F83B3-7118-4AA0-BD47-821CE1987B2C}"/>
          </ac:spMkLst>
        </pc:spChg>
        <pc:spChg chg="add mod">
          <ac:chgData name="Andrii Opikun" userId="7a49298c2ce67364" providerId="LiveId" clId="{906B9ACB-1896-44D8-A8A1-D7EDD5F3E691}" dt="2020-05-28T19:19:53.312" v="3454" actId="20577"/>
          <ac:spMkLst>
            <pc:docMk/>
            <pc:sldMk cId="424650182" sldId="266"/>
            <ac:spMk id="6" creationId="{2B6E6F08-97BC-4293-92AE-E68111DDBCAD}"/>
          </ac:spMkLst>
        </pc:spChg>
        <pc:spChg chg="add mod">
          <ac:chgData name="Andrii Opikun" userId="7a49298c2ce67364" providerId="LiveId" clId="{906B9ACB-1896-44D8-A8A1-D7EDD5F3E691}" dt="2020-05-28T19:27:37.897" v="3677" actId="20577"/>
          <ac:spMkLst>
            <pc:docMk/>
            <pc:sldMk cId="424650182" sldId="266"/>
            <ac:spMk id="7" creationId="{78338467-C980-4A95-A828-1805A5F90606}"/>
          </ac:spMkLst>
        </pc:spChg>
        <pc:spChg chg="add mod">
          <ac:chgData name="Andrii Opikun" userId="7a49298c2ce67364" providerId="LiveId" clId="{906B9ACB-1896-44D8-A8A1-D7EDD5F3E691}" dt="2020-05-28T19:29:30.575" v="3804" actId="14100"/>
          <ac:spMkLst>
            <pc:docMk/>
            <pc:sldMk cId="424650182" sldId="266"/>
            <ac:spMk id="8" creationId="{FB0B7175-9844-4057-A211-8732D779BC9F}"/>
          </ac:spMkLst>
        </pc:spChg>
        <pc:spChg chg="add mod">
          <ac:chgData name="Andrii Opikun" userId="7a49298c2ce67364" providerId="LiveId" clId="{906B9ACB-1896-44D8-A8A1-D7EDD5F3E691}" dt="2020-05-28T19:30:34.953" v="3842" actId="1076"/>
          <ac:spMkLst>
            <pc:docMk/>
            <pc:sldMk cId="424650182" sldId="266"/>
            <ac:spMk id="9" creationId="{03BBFA6B-31BF-441E-8BAE-63291B7362AE}"/>
          </ac:spMkLst>
        </pc:spChg>
        <pc:spChg chg="add mod">
          <ac:chgData name="Andrii Opikun" userId="7a49298c2ce67364" providerId="LiveId" clId="{906B9ACB-1896-44D8-A8A1-D7EDD5F3E691}" dt="2020-05-28T19:30:50.857" v="3845" actId="1076"/>
          <ac:spMkLst>
            <pc:docMk/>
            <pc:sldMk cId="424650182" sldId="266"/>
            <ac:spMk id="10" creationId="{0BD4F08B-9A07-40BF-A08C-FC60177814F9}"/>
          </ac:spMkLst>
        </pc:spChg>
        <pc:spChg chg="add mod">
          <ac:chgData name="Andrii Opikun" userId="7a49298c2ce67364" providerId="LiveId" clId="{906B9ACB-1896-44D8-A8A1-D7EDD5F3E691}" dt="2020-05-28T19:35:08.470" v="3966" actId="1076"/>
          <ac:spMkLst>
            <pc:docMk/>
            <pc:sldMk cId="424650182" sldId="266"/>
            <ac:spMk id="11" creationId="{C1E70E76-F974-43E9-859A-5E96BFBFD363}"/>
          </ac:spMkLst>
        </pc:spChg>
        <pc:spChg chg="add mod">
          <ac:chgData name="Andrii Opikun" userId="7a49298c2ce67364" providerId="LiveId" clId="{906B9ACB-1896-44D8-A8A1-D7EDD5F3E691}" dt="2020-05-28T19:49:32.182" v="4422"/>
          <ac:spMkLst>
            <pc:docMk/>
            <pc:sldMk cId="424650182" sldId="266"/>
            <ac:spMk id="12" creationId="{907BD57D-8743-496A-A864-45B4153FFAFD}"/>
          </ac:spMkLst>
        </pc:spChg>
      </pc:sldChg>
      <pc:sldChg chg="addSp modSp mod">
        <pc:chgData name="Andrii Opikun" userId="7a49298c2ce67364" providerId="LiveId" clId="{906B9ACB-1896-44D8-A8A1-D7EDD5F3E691}" dt="2020-05-28T19:49:27.019" v="4421"/>
        <pc:sldMkLst>
          <pc:docMk/>
          <pc:sldMk cId="567393162" sldId="267"/>
        </pc:sldMkLst>
        <pc:spChg chg="mod">
          <ac:chgData name="Andrii Opikun" userId="7a49298c2ce67364" providerId="LiveId" clId="{906B9ACB-1896-44D8-A8A1-D7EDD5F3E691}" dt="2020-05-28T17:04:59.800" v="762" actId="20577"/>
          <ac:spMkLst>
            <pc:docMk/>
            <pc:sldMk cId="567393162" sldId="267"/>
            <ac:spMk id="2" creationId="{A03557AF-B48F-428C-8245-6C42DE9AFFB4}"/>
          </ac:spMkLst>
        </pc:spChg>
        <pc:spChg chg="add mod">
          <ac:chgData name="Andrii Opikun" userId="7a49298c2ce67364" providerId="LiveId" clId="{906B9ACB-1896-44D8-A8A1-D7EDD5F3E691}" dt="2020-05-28T19:14:28.837" v="3207"/>
          <ac:spMkLst>
            <pc:docMk/>
            <pc:sldMk cId="567393162" sldId="267"/>
            <ac:spMk id="4" creationId="{45AD852A-23A8-435E-BF26-51B463F53869}"/>
          </ac:spMkLst>
        </pc:spChg>
        <pc:spChg chg="add mod">
          <ac:chgData name="Andrii Opikun" userId="7a49298c2ce67364" providerId="LiveId" clId="{906B9ACB-1896-44D8-A8A1-D7EDD5F3E691}" dt="2020-05-28T19:17:11.225" v="3371" actId="1076"/>
          <ac:spMkLst>
            <pc:docMk/>
            <pc:sldMk cId="567393162" sldId="267"/>
            <ac:spMk id="5" creationId="{680AC5AF-7643-4619-90C0-552C9F3C9BBE}"/>
          </ac:spMkLst>
        </pc:spChg>
        <pc:spChg chg="add mod">
          <ac:chgData name="Andrii Opikun" userId="7a49298c2ce67364" providerId="LiveId" clId="{906B9ACB-1896-44D8-A8A1-D7EDD5F3E691}" dt="2020-05-28T19:18:03.688" v="3390" actId="6549"/>
          <ac:spMkLst>
            <pc:docMk/>
            <pc:sldMk cId="567393162" sldId="267"/>
            <ac:spMk id="6" creationId="{E071A9DE-9531-4251-B75F-A87BD0673BD9}"/>
          </ac:spMkLst>
        </pc:spChg>
        <pc:spChg chg="add mod">
          <ac:chgData name="Andrii Opikun" userId="7a49298c2ce67364" providerId="LiveId" clId="{906B9ACB-1896-44D8-A8A1-D7EDD5F3E691}" dt="2020-05-28T19:18:43.306" v="3427" actId="1038"/>
          <ac:spMkLst>
            <pc:docMk/>
            <pc:sldMk cId="567393162" sldId="267"/>
            <ac:spMk id="7" creationId="{D084B80E-E0B7-4ABF-A9A9-AD9451387F18}"/>
          </ac:spMkLst>
        </pc:spChg>
        <pc:spChg chg="add mod">
          <ac:chgData name="Andrii Opikun" userId="7a49298c2ce67364" providerId="LiveId" clId="{906B9ACB-1896-44D8-A8A1-D7EDD5F3E691}" dt="2020-05-28T19:18:56.394" v="3433" actId="20577"/>
          <ac:spMkLst>
            <pc:docMk/>
            <pc:sldMk cId="567393162" sldId="267"/>
            <ac:spMk id="8" creationId="{284C3A47-C758-4E5A-A34F-68D26238CC96}"/>
          </ac:spMkLst>
        </pc:spChg>
        <pc:spChg chg="add mod">
          <ac:chgData name="Andrii Opikun" userId="7a49298c2ce67364" providerId="LiveId" clId="{906B9ACB-1896-44D8-A8A1-D7EDD5F3E691}" dt="2020-05-28T19:49:27.019" v="4421"/>
          <ac:spMkLst>
            <pc:docMk/>
            <pc:sldMk cId="567393162" sldId="267"/>
            <ac:spMk id="9" creationId="{FD910353-CBF3-4C54-84F1-B7C1BDBB296D}"/>
          </ac:spMkLst>
        </pc:spChg>
      </pc:sldChg>
      <pc:sldChg chg="addSp delSp modSp mod">
        <pc:chgData name="Andrii Opikun" userId="7a49298c2ce67364" providerId="LiveId" clId="{906B9ACB-1896-44D8-A8A1-D7EDD5F3E691}" dt="2020-05-28T19:49:34.070" v="4423"/>
        <pc:sldMkLst>
          <pc:docMk/>
          <pc:sldMk cId="787828946" sldId="268"/>
        </pc:sldMkLst>
        <pc:spChg chg="mod">
          <ac:chgData name="Andrii Opikun" userId="7a49298c2ce67364" providerId="LiveId" clId="{906B9ACB-1896-44D8-A8A1-D7EDD5F3E691}" dt="2020-05-28T17:05:07.570" v="764" actId="20577"/>
          <ac:spMkLst>
            <pc:docMk/>
            <pc:sldMk cId="787828946" sldId="268"/>
            <ac:spMk id="2" creationId="{EEB8935D-690E-47FA-B050-0EF3AA38E05E}"/>
          </ac:spMkLst>
        </pc:spChg>
        <pc:spChg chg="add mod">
          <ac:chgData name="Andrii Opikun" userId="7a49298c2ce67364" providerId="LiveId" clId="{906B9ACB-1896-44D8-A8A1-D7EDD5F3E691}" dt="2020-05-28T19:35:44.755" v="3976" actId="1036"/>
          <ac:spMkLst>
            <pc:docMk/>
            <pc:sldMk cId="787828946" sldId="268"/>
            <ac:spMk id="4" creationId="{528468BF-CF89-455E-970D-1BE9E9AD717F}"/>
          </ac:spMkLst>
        </pc:spChg>
        <pc:spChg chg="add mod">
          <ac:chgData name="Andrii Opikun" userId="7a49298c2ce67364" providerId="LiveId" clId="{906B9ACB-1896-44D8-A8A1-D7EDD5F3E691}" dt="2020-05-28T19:36:29.638" v="4038" actId="1076"/>
          <ac:spMkLst>
            <pc:docMk/>
            <pc:sldMk cId="787828946" sldId="268"/>
            <ac:spMk id="5" creationId="{6154BD03-5294-4241-BA12-3ABAE9A34595}"/>
          </ac:spMkLst>
        </pc:spChg>
        <pc:spChg chg="add mod">
          <ac:chgData name="Andrii Opikun" userId="7a49298c2ce67364" providerId="LiveId" clId="{906B9ACB-1896-44D8-A8A1-D7EDD5F3E691}" dt="2020-05-28T19:38:22.958" v="4080" actId="1037"/>
          <ac:spMkLst>
            <pc:docMk/>
            <pc:sldMk cId="787828946" sldId="268"/>
            <ac:spMk id="6" creationId="{64D3EBB7-5428-4F7B-B04A-7C71F9677C65}"/>
          </ac:spMkLst>
        </pc:spChg>
        <pc:spChg chg="add mod">
          <ac:chgData name="Andrii Opikun" userId="7a49298c2ce67364" providerId="LiveId" clId="{906B9ACB-1896-44D8-A8A1-D7EDD5F3E691}" dt="2020-05-28T19:38:42.559" v="4091" actId="20577"/>
          <ac:spMkLst>
            <pc:docMk/>
            <pc:sldMk cId="787828946" sldId="268"/>
            <ac:spMk id="7" creationId="{AB88BEEA-8D7F-4C54-8CDB-A7A9F58B8029}"/>
          </ac:spMkLst>
        </pc:spChg>
        <pc:spChg chg="add mod">
          <ac:chgData name="Andrii Opikun" userId="7a49298c2ce67364" providerId="LiveId" clId="{906B9ACB-1896-44D8-A8A1-D7EDD5F3E691}" dt="2020-05-28T19:39:31.882" v="4155" actId="1038"/>
          <ac:spMkLst>
            <pc:docMk/>
            <pc:sldMk cId="787828946" sldId="268"/>
            <ac:spMk id="8" creationId="{A303A853-F21E-439D-B594-8CD2B4409E7E}"/>
          </ac:spMkLst>
        </pc:spChg>
        <pc:spChg chg="add mod">
          <ac:chgData name="Andrii Opikun" userId="7a49298c2ce67364" providerId="LiveId" clId="{906B9ACB-1896-44D8-A8A1-D7EDD5F3E691}" dt="2020-05-28T19:40:56.100" v="4198" actId="14100"/>
          <ac:spMkLst>
            <pc:docMk/>
            <pc:sldMk cId="787828946" sldId="268"/>
            <ac:spMk id="9" creationId="{097B36B2-A704-454A-B623-8BF3620FF3A3}"/>
          </ac:spMkLst>
        </pc:spChg>
        <pc:spChg chg="add mod">
          <ac:chgData name="Andrii Opikun" userId="7a49298c2ce67364" providerId="LiveId" clId="{906B9ACB-1896-44D8-A8A1-D7EDD5F3E691}" dt="2020-05-28T19:41:54.034" v="4221" actId="14100"/>
          <ac:spMkLst>
            <pc:docMk/>
            <pc:sldMk cId="787828946" sldId="268"/>
            <ac:spMk id="10" creationId="{3355E716-47B4-49C5-9357-0CC375A664DD}"/>
          </ac:spMkLst>
        </pc:spChg>
        <pc:spChg chg="add mod">
          <ac:chgData name="Andrii Opikun" userId="7a49298c2ce67364" providerId="LiveId" clId="{906B9ACB-1896-44D8-A8A1-D7EDD5F3E691}" dt="2020-05-28T19:42:41.700" v="4246" actId="14100"/>
          <ac:spMkLst>
            <pc:docMk/>
            <pc:sldMk cId="787828946" sldId="268"/>
            <ac:spMk id="11" creationId="{B7081CEC-1FD8-4D9A-8B62-57CB93D3BA91}"/>
          </ac:spMkLst>
        </pc:spChg>
        <pc:spChg chg="add del mod">
          <ac:chgData name="Andrii Opikun" userId="7a49298c2ce67364" providerId="LiveId" clId="{906B9ACB-1896-44D8-A8A1-D7EDD5F3E691}" dt="2020-05-28T19:42:52.199" v="4248"/>
          <ac:spMkLst>
            <pc:docMk/>
            <pc:sldMk cId="787828946" sldId="268"/>
            <ac:spMk id="12" creationId="{E318E1A7-FC5C-49AA-B9DB-03B0AE2B92BC}"/>
          </ac:spMkLst>
        </pc:spChg>
        <pc:spChg chg="add mod">
          <ac:chgData name="Andrii Opikun" userId="7a49298c2ce67364" providerId="LiveId" clId="{906B9ACB-1896-44D8-A8A1-D7EDD5F3E691}" dt="2020-05-28T19:43:34.464" v="4271" actId="1037"/>
          <ac:spMkLst>
            <pc:docMk/>
            <pc:sldMk cId="787828946" sldId="268"/>
            <ac:spMk id="13" creationId="{2A0AE697-D449-450C-AB94-CA2808BED467}"/>
          </ac:spMkLst>
        </pc:spChg>
        <pc:spChg chg="add mod">
          <ac:chgData name="Andrii Opikun" userId="7a49298c2ce67364" providerId="LiveId" clId="{906B9ACB-1896-44D8-A8A1-D7EDD5F3E691}" dt="2020-05-28T19:49:34.070" v="4423"/>
          <ac:spMkLst>
            <pc:docMk/>
            <pc:sldMk cId="787828946" sldId="268"/>
            <ac:spMk id="14" creationId="{BA7FAAC4-F025-4561-A821-7CF3BB7ABD17}"/>
          </ac:spMkLst>
        </pc:spChg>
        <pc:picChg chg="mod">
          <ac:chgData name="Andrii Opikun" userId="7a49298c2ce67364" providerId="LiveId" clId="{906B9ACB-1896-44D8-A8A1-D7EDD5F3E691}" dt="2020-05-28T19:38:49.656" v="4093" actId="1076"/>
          <ac:picMkLst>
            <pc:docMk/>
            <pc:sldMk cId="787828946" sldId="268"/>
            <ac:picMk id="10242" creationId="{00000000-0000-0000-0000-000000000000}"/>
          </ac:picMkLst>
        </pc:picChg>
      </pc:sldChg>
      <pc:sldChg chg="modSp mod">
        <pc:chgData name="Andrii Opikun" userId="7a49298c2ce67364" providerId="LiveId" clId="{906B9ACB-1896-44D8-A8A1-D7EDD5F3E691}" dt="2020-05-28T17:05:14.059" v="766" actId="20577"/>
        <pc:sldMkLst>
          <pc:docMk/>
          <pc:sldMk cId="3087188222" sldId="269"/>
        </pc:sldMkLst>
        <pc:spChg chg="mod">
          <ac:chgData name="Andrii Opikun" userId="7a49298c2ce67364" providerId="LiveId" clId="{906B9ACB-1896-44D8-A8A1-D7EDD5F3E691}" dt="2020-05-28T16:50:49.732" v="279" actId="404"/>
          <ac:spMkLst>
            <pc:docMk/>
            <pc:sldMk cId="3087188222" sldId="269"/>
            <ac:spMk id="2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7:05:14.059" v="766" actId="20577"/>
          <ac:spMkLst>
            <pc:docMk/>
            <pc:sldMk cId="3087188222" sldId="269"/>
            <ac:spMk id="3" creationId="{A7CC95D0-D0C0-40E6-A731-5B4075E40CA5}"/>
          </ac:spMkLst>
        </pc:spChg>
      </pc:sldChg>
      <pc:sldChg chg="modSp mod">
        <pc:chgData name="Andrii Opikun" userId="7a49298c2ce67364" providerId="LiveId" clId="{906B9ACB-1896-44D8-A8A1-D7EDD5F3E691}" dt="2020-05-28T17:22:34.399" v="1537" actId="20577"/>
        <pc:sldMkLst>
          <pc:docMk/>
          <pc:sldMk cId="3386937303" sldId="278"/>
        </pc:sldMkLst>
        <pc:spChg chg="mod">
          <ac:chgData name="Andrii Opikun" userId="7a49298c2ce67364" providerId="LiveId" clId="{906B9ACB-1896-44D8-A8A1-D7EDD5F3E691}" dt="2020-05-28T17:04:48.312" v="759" actId="20577"/>
          <ac:spMkLst>
            <pc:docMk/>
            <pc:sldMk cId="3386937303" sldId="278"/>
            <ac:spMk id="2" creationId="{3BBECC13-DF9E-45B1-ACC6-64A891783035}"/>
          </ac:spMkLst>
        </pc:spChg>
        <pc:spChg chg="mod">
          <ac:chgData name="Andrii Opikun" userId="7a49298c2ce67364" providerId="LiveId" clId="{906B9ACB-1896-44D8-A8A1-D7EDD5F3E691}" dt="2020-05-28T17:22:34.399" v="1537" actId="20577"/>
          <ac:spMkLst>
            <pc:docMk/>
            <pc:sldMk cId="3386937303" sldId="278"/>
            <ac:spMk id="4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7:18:36.266" v="1337" actId="14100"/>
          <ac:spMkLst>
            <pc:docMk/>
            <pc:sldMk cId="3386937303" sldId="278"/>
            <ac:spMk id="5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7:20:48.587" v="1415" actId="14100"/>
          <ac:spMkLst>
            <pc:docMk/>
            <pc:sldMk cId="3386937303" sldId="278"/>
            <ac:spMk id="6" creationId="{00000000-0000-0000-0000-000000000000}"/>
          </ac:spMkLst>
        </pc:spChg>
        <pc:spChg chg="mod">
          <ac:chgData name="Andrii Opikun" userId="7a49298c2ce67364" providerId="LiveId" clId="{906B9ACB-1896-44D8-A8A1-D7EDD5F3E691}" dt="2020-05-28T17:20:57.082" v="1417" actId="20577"/>
          <ac:spMkLst>
            <pc:docMk/>
            <pc:sldMk cId="3386937303" sldId="278"/>
            <ac:spMk id="7" creationId="{00000000-0000-0000-0000-000000000000}"/>
          </ac:spMkLst>
        </pc:spChg>
      </pc:sldChg>
      <pc:sldChg chg="addSp modSp mod">
        <pc:chgData name="Andrii Opikun" userId="7a49298c2ce67364" providerId="LiveId" clId="{906B9ACB-1896-44D8-A8A1-D7EDD5F3E691}" dt="2020-05-28T19:49:55.390" v="4428" actId="166"/>
        <pc:sldMkLst>
          <pc:docMk/>
          <pc:sldMk cId="1471299121" sldId="279"/>
        </pc:sldMkLst>
        <pc:spChg chg="add mod">
          <ac:chgData name="Andrii Opikun" userId="7a49298c2ce67364" providerId="LiveId" clId="{906B9ACB-1896-44D8-A8A1-D7EDD5F3E691}" dt="2020-05-28T19:44:59.094" v="4335" actId="1035"/>
          <ac:spMkLst>
            <pc:docMk/>
            <pc:sldMk cId="1471299121" sldId="279"/>
            <ac:spMk id="3" creationId="{2B3EF1F9-ABC9-4E3B-9D7F-2CBB47B83C7F}"/>
          </ac:spMkLst>
        </pc:spChg>
        <pc:spChg chg="add mod">
          <ac:chgData name="Andrii Opikun" userId="7a49298c2ce67364" providerId="LiveId" clId="{906B9ACB-1896-44D8-A8A1-D7EDD5F3E691}" dt="2020-05-28T19:49:50.689" v="4427" actId="1076"/>
          <ac:spMkLst>
            <pc:docMk/>
            <pc:sldMk cId="1471299121" sldId="279"/>
            <ac:spMk id="7" creationId="{5CCCA78C-160C-48BC-9CD1-175ED2BE74DE}"/>
          </ac:spMkLst>
        </pc:spChg>
        <pc:spChg chg="mod ord">
          <ac:chgData name="Andrii Opikun" userId="7a49298c2ce67364" providerId="LiveId" clId="{906B9ACB-1896-44D8-A8A1-D7EDD5F3E691}" dt="2020-05-28T19:49:55.390" v="4428" actId="166"/>
          <ac:spMkLst>
            <pc:docMk/>
            <pc:sldMk cId="1471299121" sldId="279"/>
            <ac:spMk id="9" creationId="{EEB8935D-690E-47FA-B050-0EF3AA38E0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D743-CC8D-42D8-9F64-278DA30706D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DD59-AA64-4A52-A1CF-D6F350D0BE2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EE53-26D8-4254-89EE-AE78CADEDB63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D9A5-9CD0-4B0E-A430-EC74638C0E8F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9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2CA8-8EDB-4507-82F9-F441B8B8035A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1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B36-1E8B-4D2E-823C-10F0578103F6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1AF0-CD46-4E35-9DD7-E01BD7D38BF2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62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AE38-0BC9-4093-B5C6-5546E54893EA}" type="datetime1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4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130-E102-4362-8831-AE14293D0259}" type="datetime1">
              <a:rPr lang="pt-BR" smtClean="0"/>
              <a:t>28/05/2020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D8E-C204-4C03-98A2-E8D6FA29547D}" type="datetime1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B12A-3A0D-44AE-B5FA-3A30328C36A7}" type="datetime1">
              <a:rPr lang="pt-BR" smtClean="0"/>
              <a:t>28/05/2020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14E7-3CF9-4556-9B05-D2B0871038E9}" type="datetime1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47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40D8-615A-4EFE-812A-177F171E38A2}" type="datetime1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AE11-8215-4062-9879-B6C155416373}" type="datetime1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7434-9AB6-4969-B744-8B6D9D9DCFAB}" type="slidenum">
              <a:rPr lang="pt-BR" smtClean="0"/>
              <a:t>‹№›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fatimafv1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37990"/>
            <a:ext cx="7772400" cy="22429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Процесс Классификации Спортсменов в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ПАРАКАНОЕ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802" y="4365104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Мария</a:t>
            </a:r>
            <a:r>
              <a:rPr lang="en-US" dirty="0"/>
              <a:t> </a:t>
            </a:r>
            <a:r>
              <a:rPr lang="ru-RU" dirty="0"/>
              <a:t>де</a:t>
            </a:r>
            <a:r>
              <a:rPr lang="en-US" dirty="0"/>
              <a:t> </a:t>
            </a:r>
            <a:r>
              <a:rPr lang="ru-RU" dirty="0"/>
              <a:t>Фатима</a:t>
            </a:r>
            <a:r>
              <a:rPr lang="en-US" dirty="0"/>
              <a:t> </a:t>
            </a:r>
            <a:r>
              <a:rPr lang="ru-RU" dirty="0"/>
              <a:t>Фернандес</a:t>
            </a:r>
            <a:r>
              <a:rPr lang="en-US" dirty="0"/>
              <a:t> </a:t>
            </a:r>
            <a:r>
              <a:rPr lang="ru-RU" dirty="0"/>
              <a:t>Вара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Глава Классификаторов </a:t>
            </a:r>
          </a:p>
          <a:p>
            <a:pPr>
              <a:spcBef>
                <a:spcPts val="0"/>
              </a:spcBef>
            </a:pPr>
            <a:r>
              <a:rPr lang="ru-RU" dirty="0"/>
              <a:t>Международной Федерация Каноэ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327B4-E42B-4467-8994-A6401287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60773" cy="17332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22FF-81CC-4556-BA9B-2189DB70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271" y="6165304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5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8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B8935D-690E-47FA-B050-0EF3AA38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468BF-CF89-455E-970D-1BE9E9AD717F}"/>
              </a:ext>
            </a:extLst>
          </p:cNvPr>
          <p:cNvSpPr txBox="1"/>
          <p:nvPr/>
        </p:nvSpPr>
        <p:spPr>
          <a:xfrm>
            <a:off x="35496" y="273422"/>
            <a:ext cx="28242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</a:rPr>
              <a:t>Аутригер</a:t>
            </a:r>
            <a:endParaRPr lang="uk-UA" sz="54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4BD03-5294-4241-BA12-3ABAE9A34595}"/>
              </a:ext>
            </a:extLst>
          </p:cNvPr>
          <p:cNvSpPr txBox="1"/>
          <p:nvPr/>
        </p:nvSpPr>
        <p:spPr>
          <a:xfrm>
            <a:off x="2555776" y="940444"/>
            <a:ext cx="3888432" cy="540000"/>
          </a:xfrm>
          <a:prstGeom prst="roundRect">
            <a:avLst>
              <a:gd name="adj" fmla="val 248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8909F"/>
                </a:solidFill>
              </a:rPr>
              <a:t>Суммарная классификация</a:t>
            </a:r>
            <a:endParaRPr lang="uk-UA" dirty="0">
              <a:solidFill>
                <a:srgbClr val="08909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3EBB7-5428-4F7B-B04A-7C71F9677C65}"/>
              </a:ext>
            </a:extLst>
          </p:cNvPr>
          <p:cNvSpPr txBox="1"/>
          <p:nvPr/>
        </p:nvSpPr>
        <p:spPr>
          <a:xfrm>
            <a:off x="2080576" y="2069726"/>
            <a:ext cx="2016224" cy="523220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ТОРС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(от 0 до 13,5 балов)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8BEEA-8D7F-4C54-8CDB-A7A9F58B8029}"/>
              </a:ext>
            </a:extLst>
          </p:cNvPr>
          <p:cNvSpPr txBox="1"/>
          <p:nvPr/>
        </p:nvSpPr>
        <p:spPr>
          <a:xfrm>
            <a:off x="5436096" y="2100548"/>
            <a:ext cx="2016224" cy="523220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ТОРС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(от 15 до 18 балов)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3A853-F21E-439D-B594-8CD2B4409E7E}"/>
              </a:ext>
            </a:extLst>
          </p:cNvPr>
          <p:cNvSpPr txBox="1"/>
          <p:nvPr/>
        </p:nvSpPr>
        <p:spPr>
          <a:xfrm>
            <a:off x="1765418" y="2938294"/>
            <a:ext cx="2664296" cy="307777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ТОРС + НОГИ + НА ВОДЕ = ВСЕГО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B36B2-A704-454A-B623-8BF3620FF3A3}"/>
              </a:ext>
            </a:extLst>
          </p:cNvPr>
          <p:cNvSpPr txBox="1"/>
          <p:nvPr/>
        </p:nvSpPr>
        <p:spPr>
          <a:xfrm>
            <a:off x="4932040" y="2966873"/>
            <a:ext cx="2895600" cy="276999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НОГИ  (≤18 балов)     НА ВОДЕ (≤18 балов)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5E716-47B4-49C5-9357-0CC375A664DD}"/>
              </a:ext>
            </a:extLst>
          </p:cNvPr>
          <p:cNvSpPr txBox="1"/>
          <p:nvPr/>
        </p:nvSpPr>
        <p:spPr>
          <a:xfrm>
            <a:off x="1369374" y="3928367"/>
            <a:ext cx="828000" cy="288000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0 балов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81CEC-1FD8-4D9A-8B62-57CB93D3BA91}"/>
              </a:ext>
            </a:extLst>
          </p:cNvPr>
          <p:cNvSpPr txBox="1"/>
          <p:nvPr/>
        </p:nvSpPr>
        <p:spPr>
          <a:xfrm>
            <a:off x="2555776" y="3872823"/>
            <a:ext cx="1044000" cy="396000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от 1 до 27 балов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AE697-D449-450C-AB94-CA2808BED467}"/>
              </a:ext>
            </a:extLst>
          </p:cNvPr>
          <p:cNvSpPr txBox="1"/>
          <p:nvPr/>
        </p:nvSpPr>
        <p:spPr>
          <a:xfrm>
            <a:off x="3952592" y="3919489"/>
            <a:ext cx="972000" cy="288000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≥28 балов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FAAC4-F025-4561-A821-7CF3BB7ABD17}"/>
              </a:ext>
            </a:extLst>
          </p:cNvPr>
          <p:cNvSpPr txBox="1"/>
          <p:nvPr/>
        </p:nvSpPr>
        <p:spPr>
          <a:xfrm>
            <a:off x="1799692" y="6187772"/>
            <a:ext cx="5544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Вступительное обучение к Классификационной системе МФК / уровень 1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2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International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Canoe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PARACANOE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0" y="0"/>
            <a:ext cx="9186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EF1F9-ABC9-4E3B-9D7F-2CBB47B83C7F}"/>
              </a:ext>
            </a:extLst>
          </p:cNvPr>
          <p:cNvSpPr txBox="1"/>
          <p:nvPr/>
        </p:nvSpPr>
        <p:spPr>
          <a:xfrm>
            <a:off x="3091651" y="1899076"/>
            <a:ext cx="5169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Все правила можно найти по следующим адресам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CA78C-160C-48BC-9CD1-175ED2BE74DE}"/>
              </a:ext>
            </a:extLst>
          </p:cNvPr>
          <p:cNvSpPr txBox="1"/>
          <p:nvPr/>
        </p:nvSpPr>
        <p:spPr>
          <a:xfrm>
            <a:off x="1763688" y="6310505"/>
            <a:ext cx="50045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Вступительное обучение к Классификационной системе МФК / уровень 1</a:t>
            </a:r>
            <a:endParaRPr lang="uk-UA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EB8935D-690E-47FA-B050-0EF3AA38E05E}"/>
              </a:ext>
            </a:extLst>
          </p:cNvPr>
          <p:cNvSpPr txBox="1">
            <a:spLocks/>
          </p:cNvSpPr>
          <p:nvPr/>
        </p:nvSpPr>
        <p:spPr>
          <a:xfrm>
            <a:off x="6248400" y="65019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29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43708" y="4107477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СПАСИБО!!!</a:t>
            </a:r>
            <a:endParaRPr lang="en-US" sz="8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 algn="ctr"/>
            <a:r>
              <a:rPr lang="en-US" dirty="0">
                <a:hlinkClick r:id="rId2"/>
              </a:rPr>
              <a:t>mfatimafv12@gmail.com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C95D0-D0C0-40E6-A731-5B4075E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752DC-7CCA-4CCE-8AF7-5BEBAF74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2931"/>
            <a:ext cx="5169419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" y="33780"/>
            <a:ext cx="911317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BDEEC8-5331-4055-AA3B-F7BDC4C7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874F8-C6F8-4BD6-AB3D-302B0E8D457A}"/>
              </a:ext>
            </a:extLst>
          </p:cNvPr>
          <p:cNvSpPr txBox="1"/>
          <p:nvPr/>
        </p:nvSpPr>
        <p:spPr>
          <a:xfrm>
            <a:off x="467544" y="620688"/>
            <a:ext cx="25202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ПУТЬ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C424-FD62-4D66-A6BD-75A345DAD2F3}"/>
              </a:ext>
            </a:extLst>
          </p:cNvPr>
          <p:cNvSpPr txBox="1"/>
          <p:nvPr/>
        </p:nvSpPr>
        <p:spPr>
          <a:xfrm>
            <a:off x="5868144" y="5374957"/>
            <a:ext cx="3183632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Специфическая Спортивная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Классификационная Система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                         основанная на доказательствах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18ACF-FB86-4929-A65C-258C37495B8C}"/>
              </a:ext>
            </a:extLst>
          </p:cNvPr>
          <p:cNvSpPr txBox="1"/>
          <p:nvPr/>
        </p:nvSpPr>
        <p:spPr>
          <a:xfrm>
            <a:off x="2511014" y="5374957"/>
            <a:ext cx="417646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       Функциональная Классификационная Система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B8DB7-8736-402C-A27B-F934C075AB87}"/>
              </a:ext>
            </a:extLst>
          </p:cNvPr>
          <p:cNvSpPr txBox="1"/>
          <p:nvPr/>
        </p:nvSpPr>
        <p:spPr>
          <a:xfrm>
            <a:off x="92224" y="5364505"/>
            <a:ext cx="2895600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Медицинская Классификационная Система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B0C82-6B50-4E8A-8F46-8C9C724DEAAA}"/>
              </a:ext>
            </a:extLst>
          </p:cNvPr>
          <p:cNvSpPr txBox="1"/>
          <p:nvPr/>
        </p:nvSpPr>
        <p:spPr>
          <a:xfrm>
            <a:off x="4067944" y="2643879"/>
            <a:ext cx="173919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2003 МПК</a:t>
            </a:r>
          </a:p>
          <a:p>
            <a:pPr algn="ctr"/>
            <a:r>
              <a:rPr lang="ru-RU" sz="1400" dirty="0"/>
              <a:t>Классификационная</a:t>
            </a:r>
          </a:p>
          <a:p>
            <a:pPr algn="ctr"/>
            <a:r>
              <a:rPr lang="ru-RU" sz="1400" dirty="0"/>
              <a:t>Стратегия</a:t>
            </a:r>
            <a:endParaRPr lang="uk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D9C04-74AB-4EA9-A817-C42CB7FE1F35}"/>
              </a:ext>
            </a:extLst>
          </p:cNvPr>
          <p:cNvSpPr txBox="1"/>
          <p:nvPr/>
        </p:nvSpPr>
        <p:spPr>
          <a:xfrm>
            <a:off x="4896036" y="3489515"/>
            <a:ext cx="1944216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2007 МПК</a:t>
            </a:r>
          </a:p>
          <a:p>
            <a:pPr algn="ctr"/>
            <a:r>
              <a:rPr lang="ru-RU" sz="1400" dirty="0"/>
              <a:t>Классификационный Кодекс</a:t>
            </a:r>
          </a:p>
          <a:p>
            <a:pPr algn="ctr"/>
            <a:r>
              <a:rPr lang="ru-RU" sz="1400" dirty="0"/>
              <a:t>и Международные Стандарты</a:t>
            </a:r>
            <a:endParaRPr lang="uk-U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EB8FC-1554-42E4-97BC-439025EFFC73}"/>
              </a:ext>
            </a:extLst>
          </p:cNvPr>
          <p:cNvSpPr txBox="1"/>
          <p:nvPr/>
        </p:nvSpPr>
        <p:spPr>
          <a:xfrm>
            <a:off x="6876256" y="2581352"/>
            <a:ext cx="2088232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2015 МПК</a:t>
            </a:r>
          </a:p>
          <a:p>
            <a:pPr algn="ctr"/>
            <a:r>
              <a:rPr lang="ru-RU" sz="1400" dirty="0"/>
              <a:t>Классификационный Кодекс Спортсмена</a:t>
            </a:r>
          </a:p>
          <a:p>
            <a:pPr algn="ctr"/>
            <a:r>
              <a:rPr lang="ru-RU" sz="1400" dirty="0"/>
              <a:t>и Международные Стандарты</a:t>
            </a:r>
            <a:endParaRPr lang="uk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662F1-928B-45C9-BF29-DE56CFB5ED88}"/>
              </a:ext>
            </a:extLst>
          </p:cNvPr>
          <p:cNvSpPr txBox="1"/>
          <p:nvPr/>
        </p:nvSpPr>
        <p:spPr>
          <a:xfrm>
            <a:off x="7323833" y="3824266"/>
            <a:ext cx="177750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Классификационная</a:t>
            </a:r>
          </a:p>
          <a:p>
            <a:pPr algn="ctr"/>
            <a:r>
              <a:rPr lang="ru-RU" sz="1400" dirty="0"/>
              <a:t>Модель Правил для Пара видов спорта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2524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2E714-C556-4F24-B365-8C7CD47F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12526" y="1196752"/>
            <a:ext cx="9144000" cy="5534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Процесс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Классификации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Спортсменов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ПАРАКАНОЕ</a:t>
            </a:r>
            <a:endParaRPr lang="pt-BR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0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29696" r="-252"/>
          <a:stretch/>
        </p:blipFill>
        <p:spPr bwMode="auto">
          <a:xfrm>
            <a:off x="19842" y="1268760"/>
            <a:ext cx="9160670" cy="3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9F649-A643-48C3-B8DB-903B0FD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67317-B5B7-490F-ACA1-4B84BCA5714E}"/>
              </a:ext>
            </a:extLst>
          </p:cNvPr>
          <p:cNvSpPr txBox="1"/>
          <p:nvPr/>
        </p:nvSpPr>
        <p:spPr>
          <a:xfrm>
            <a:off x="611560" y="1268760"/>
            <a:ext cx="84249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Онлайн программа МПК «Введение в Пара Спорт» открыта для всех, кто хочет больше узнать про МПК, Паралимпийское движение и важность классификации. Это может быть спортсмен, тренер, судья, спортивный врач, организатор соревнований или просто интересующийся последователь Паралимпийских видов спорта или Паралимпийских Игр, кто хочет обновить свои знания.</a:t>
            </a:r>
            <a:endParaRPr lang="uk-UA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1491" y="404664"/>
            <a:ext cx="64807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10 Допустимых поражений в Паралимпийских видах спорта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Поражение мышечной силы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Нарушение пассивного диапазона движения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Отсутствие конечности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Разница длины ног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Карлики (маленький рост)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Гипертония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Атаксия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Атетоз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Поражение зрения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Нарушение интеллекта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Texto explicativo em seta para a direita 4"/>
          <p:cNvSpPr/>
          <p:nvPr/>
        </p:nvSpPr>
        <p:spPr>
          <a:xfrm>
            <a:off x="759954" y="1392451"/>
            <a:ext cx="6196644" cy="1872208"/>
          </a:xfrm>
          <a:prstGeom prst="rightArrowCallout">
            <a:avLst>
              <a:gd name="adj1" fmla="val 52080"/>
              <a:gd name="adj2" fmla="val 48211"/>
              <a:gd name="adj3" fmla="val 20648"/>
              <a:gd name="adj4" fmla="val 7578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092280" y="1304846"/>
            <a:ext cx="1872208" cy="26282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22250" y="1543725"/>
            <a:ext cx="2012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Допустимые поражения в ПАРКАНОЕ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(только туловище и нижние конечности)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9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EF594FC-728E-4CDA-9FC7-F28662D2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970C5-7FD2-4731-932C-6EDDB0165374}"/>
              </a:ext>
            </a:extLst>
          </p:cNvPr>
          <p:cNvSpPr txBox="1"/>
          <p:nvPr/>
        </p:nvSpPr>
        <p:spPr>
          <a:xfrm>
            <a:off x="125759" y="1340768"/>
            <a:ext cx="88924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Анализ доказательств нескольких (или более) из 3 (трех) Допустимых Поражений указанных ниже (это должно быть постоянное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Допустимое Поражение и тут указано необходимое состояние здоровья)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3C275-3622-40CB-B575-3E92756B79CF}"/>
              </a:ext>
            </a:extLst>
          </p:cNvPr>
          <p:cNvSpPr txBox="1"/>
          <p:nvPr/>
        </p:nvSpPr>
        <p:spPr>
          <a:xfrm>
            <a:off x="467544" y="2217638"/>
            <a:ext cx="49911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Поражение мышечной силы</a:t>
            </a:r>
          </a:p>
          <a:p>
            <a:r>
              <a:rPr lang="ru-RU" dirty="0">
                <a:solidFill>
                  <a:schemeClr val="accent1"/>
                </a:solidFill>
              </a:rPr>
              <a:t>Нарушение пассивного диапазона движения</a:t>
            </a:r>
          </a:p>
          <a:p>
            <a:r>
              <a:rPr lang="ru-RU" dirty="0">
                <a:solidFill>
                  <a:schemeClr val="accent1"/>
                </a:solidFill>
              </a:rPr>
              <a:t>Отсутствие конечности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C030D-D05F-445B-9194-9EBD16CF5D1A}"/>
              </a:ext>
            </a:extLst>
          </p:cNvPr>
          <p:cNvSpPr txBox="1"/>
          <p:nvPr/>
        </p:nvSpPr>
        <p:spPr>
          <a:xfrm>
            <a:off x="323528" y="4437112"/>
            <a:ext cx="8694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Исследование, чтобы подтвердить </a:t>
            </a:r>
            <a:r>
              <a:rPr lang="ru-RU" b="1" dirty="0">
                <a:solidFill>
                  <a:schemeClr val="accent1"/>
                </a:solidFill>
              </a:rPr>
              <a:t>МИНИМАЛЬНОЕ ДОПУСТИМОЕ ПОРАЖЕНИЕ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E8B0D-BD40-44FF-AEF3-B1DE6825CBE3}"/>
              </a:ext>
            </a:extLst>
          </p:cNvPr>
          <p:cNvSpPr txBox="1"/>
          <p:nvPr/>
        </p:nvSpPr>
        <p:spPr>
          <a:xfrm>
            <a:off x="224642" y="5846544"/>
            <a:ext cx="8793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Набор из 3 (трех) тестов (специфика зависит от типа лодки, подробнее написано ниже). В зависимости от результата, спортсмену будет определен один из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407331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" y="44624"/>
            <a:ext cx="9161901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63F2F-89FA-410D-8867-C57AD011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9B2E3-EB8B-4206-BE53-E5857C394607}"/>
              </a:ext>
            </a:extLst>
          </p:cNvPr>
          <p:cNvSpPr txBox="1"/>
          <p:nvPr/>
        </p:nvSpPr>
        <p:spPr>
          <a:xfrm>
            <a:off x="251520" y="404664"/>
            <a:ext cx="298780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</a:rPr>
              <a:t>Байдарка</a:t>
            </a:r>
            <a:endParaRPr lang="uk-UA" sz="5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7BCC5-386C-4D1A-87B6-3F0FB419E6AE}"/>
              </a:ext>
            </a:extLst>
          </p:cNvPr>
          <p:cNvSpPr txBox="1"/>
          <p:nvPr/>
        </p:nvSpPr>
        <p:spPr>
          <a:xfrm>
            <a:off x="3615320" y="908720"/>
            <a:ext cx="1892784" cy="64633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КМП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(критерий минимального поражения)</a:t>
            </a:r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E08-8290-4161-A2A2-A927B2D73722}"/>
              </a:ext>
            </a:extLst>
          </p:cNvPr>
          <p:cNvSpPr txBox="1"/>
          <p:nvPr/>
        </p:nvSpPr>
        <p:spPr>
          <a:xfrm>
            <a:off x="6300192" y="3933056"/>
            <a:ext cx="1892784" cy="116955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ОСМОТР НА ВОДЕ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Балы: от 0 до 12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1 (0-3 бала)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2  (4-8 балов)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3 (9-12 балов)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9F45E-FB77-49DC-B155-D918D529C9BA}"/>
              </a:ext>
            </a:extLst>
          </p:cNvPr>
          <p:cNvSpPr txBox="1"/>
          <p:nvPr/>
        </p:nvSpPr>
        <p:spPr>
          <a:xfrm>
            <a:off x="3501550" y="3916536"/>
            <a:ext cx="2160240" cy="116955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ТОРС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Балы: от 0 до 84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1 (0-16 бала)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2  (17-68 балов)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3 (69-84 балов)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B37D7-1C3C-471E-985E-785D8E3EF8BC}"/>
              </a:ext>
            </a:extLst>
          </p:cNvPr>
          <p:cNvSpPr txBox="1"/>
          <p:nvPr/>
        </p:nvSpPr>
        <p:spPr>
          <a:xfrm>
            <a:off x="827584" y="3933056"/>
            <a:ext cx="2160240" cy="183127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НИЖНИЕ КОНЕЧНОСТИ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Балы: от 0 до 28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1 (0-2 бала)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2  (3-17балов)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Кластер 3 (18-24 балов)</a:t>
            </a:r>
          </a:p>
          <a:p>
            <a:pPr algn="ctr"/>
            <a:endParaRPr lang="ru-RU" sz="3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Если спортсмен получил более 24 балов при оценке нижних конечностей, он/она «непригоден» для Параканое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D0784-42A3-4AD6-87E3-4C3E6F09BD51}"/>
              </a:ext>
            </a:extLst>
          </p:cNvPr>
          <p:cNvSpPr txBox="1"/>
          <p:nvPr/>
        </p:nvSpPr>
        <p:spPr>
          <a:xfrm>
            <a:off x="18611" y="1772816"/>
            <a:ext cx="26091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92D050"/>
                </a:solidFill>
              </a:rPr>
              <a:t>Если ДА, то спортсмен должен показать специфические тесты</a:t>
            </a:r>
            <a:endParaRPr lang="uk-UA" sz="1400" dirty="0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A374F-F1FE-4FDB-A403-19D6334E5049}"/>
              </a:ext>
            </a:extLst>
          </p:cNvPr>
          <p:cNvSpPr txBox="1"/>
          <p:nvPr/>
        </p:nvSpPr>
        <p:spPr>
          <a:xfrm>
            <a:off x="1187624" y="2960657"/>
            <a:ext cx="7369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92D050"/>
                </a:solidFill>
              </a:rPr>
              <a:t>Для каждого набора количества балов, существует определенный кластер</a:t>
            </a:r>
            <a:endParaRPr lang="uk-UA" sz="1400" dirty="0">
              <a:solidFill>
                <a:srgbClr val="92D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E5A05-38E5-48F4-8F46-E896751CEB0B}"/>
              </a:ext>
            </a:extLst>
          </p:cNvPr>
          <p:cNvSpPr txBox="1"/>
          <p:nvPr/>
        </p:nvSpPr>
        <p:spPr>
          <a:xfrm>
            <a:off x="6523987" y="1788007"/>
            <a:ext cx="2736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Если НЕТ, то спортсмен НЕ ПРИГОДЕН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</a:rPr>
              <a:t>и классификация заканчивается</a:t>
            </a:r>
            <a:endParaRPr lang="uk-UA" sz="1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33605-3D83-478C-A0D5-6D911E7AE3ED}"/>
              </a:ext>
            </a:extLst>
          </p:cNvPr>
          <p:cNvSpPr txBox="1"/>
          <p:nvPr/>
        </p:nvSpPr>
        <p:spPr>
          <a:xfrm>
            <a:off x="3303604" y="1631286"/>
            <a:ext cx="2556000" cy="864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Спортсмен должен иметь потерю минимум в 4 балла на 1 (одной) нижней конечности</a:t>
            </a:r>
            <a:endParaRPr lang="uk-UA" sz="12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8ACE2-7325-4A0A-9B6C-A6F603498C47}"/>
              </a:ext>
            </a:extLst>
          </p:cNvPr>
          <p:cNvSpPr txBox="1"/>
          <p:nvPr/>
        </p:nvSpPr>
        <p:spPr>
          <a:xfrm>
            <a:off x="1799692" y="6187772"/>
            <a:ext cx="5544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Вступительное обучение к Классификационной системе МФК / уровень 1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7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557AF-B48F-428C-8245-6C42DE9A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D852A-23A8-435E-BF26-51B463F53869}"/>
              </a:ext>
            </a:extLst>
          </p:cNvPr>
          <p:cNvSpPr txBox="1"/>
          <p:nvPr/>
        </p:nvSpPr>
        <p:spPr>
          <a:xfrm>
            <a:off x="251520" y="404664"/>
            <a:ext cx="298780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</a:rPr>
              <a:t>Байдарка</a:t>
            </a:r>
            <a:endParaRPr lang="uk-UA" sz="54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AC5AF-7643-4619-90C0-552C9F3C9BBE}"/>
              </a:ext>
            </a:extLst>
          </p:cNvPr>
          <p:cNvSpPr txBox="1"/>
          <p:nvPr/>
        </p:nvSpPr>
        <p:spPr>
          <a:xfrm>
            <a:off x="2339752" y="1484784"/>
            <a:ext cx="5472608" cy="73574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8909F"/>
                </a:solidFill>
              </a:rPr>
              <a:t>Сумма балов (каждого КЛАСТЕРА) из набора 3 (трех) тестов будет решать в каком классе спортсмен будет соревноваться</a:t>
            </a:r>
            <a:endParaRPr lang="uk-UA" sz="1400" dirty="0">
              <a:solidFill>
                <a:srgbClr val="08909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1A9DE-9531-4251-B75F-A87BD0673BD9}"/>
              </a:ext>
            </a:extLst>
          </p:cNvPr>
          <p:cNvSpPr txBox="1"/>
          <p:nvPr/>
        </p:nvSpPr>
        <p:spPr>
          <a:xfrm>
            <a:off x="1547664" y="4437112"/>
            <a:ext cx="1008112" cy="64633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Бала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4B80E-E0B7-4ABF-A9A9-AD9451387F18}"/>
              </a:ext>
            </a:extLst>
          </p:cNvPr>
          <p:cNvSpPr txBox="1"/>
          <p:nvPr/>
        </p:nvSpPr>
        <p:spPr>
          <a:xfrm>
            <a:off x="4517748" y="4412219"/>
            <a:ext cx="1152128" cy="64633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4 до 7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Балов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C3A47-C758-4E5A-A34F-68D26238CC96}"/>
              </a:ext>
            </a:extLst>
          </p:cNvPr>
          <p:cNvSpPr txBox="1"/>
          <p:nvPr/>
        </p:nvSpPr>
        <p:spPr>
          <a:xfrm>
            <a:off x="7524328" y="4412218"/>
            <a:ext cx="1152128" cy="64633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8 до 9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Балов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10353-CBF3-4C54-84F1-B7C1BDBB296D}"/>
              </a:ext>
            </a:extLst>
          </p:cNvPr>
          <p:cNvSpPr txBox="1"/>
          <p:nvPr/>
        </p:nvSpPr>
        <p:spPr>
          <a:xfrm>
            <a:off x="1799692" y="6187772"/>
            <a:ext cx="5544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Вступительное обучение к Классификационной системе МФК / уровень 1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0"/>
            <a:ext cx="9164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D5B3C-1E62-4D1C-927E-B2AD45BF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ru-RU" dirty="0"/>
              <a:t>Международная Федерация Каноэ</a:t>
            </a:r>
            <a:endParaRPr lang="en-US" dirty="0"/>
          </a:p>
          <a:p>
            <a:r>
              <a:rPr lang="ru-RU" dirty="0"/>
              <a:t>-</a:t>
            </a:r>
            <a:r>
              <a:rPr lang="pt-BR" dirty="0"/>
              <a:t> </a:t>
            </a:r>
            <a:r>
              <a:rPr lang="ru-RU" dirty="0"/>
              <a:t>ПАРАКАНОЕ</a:t>
            </a:r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D5C28-07E2-43E2-BA46-48C19E7C0817}"/>
              </a:ext>
            </a:extLst>
          </p:cNvPr>
          <p:cNvSpPr txBox="1"/>
          <p:nvPr/>
        </p:nvSpPr>
        <p:spPr>
          <a:xfrm>
            <a:off x="3625608" y="620688"/>
            <a:ext cx="1892784" cy="646331"/>
          </a:xfrm>
          <a:prstGeom prst="rect">
            <a:avLst/>
          </a:prstGeom>
          <a:solidFill>
            <a:srgbClr val="089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КМП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(критерий минимального поражения)</a:t>
            </a:r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F83B3-7118-4AA0-BD47-821CE1987B2C}"/>
              </a:ext>
            </a:extLst>
          </p:cNvPr>
          <p:cNvSpPr txBox="1"/>
          <p:nvPr/>
        </p:nvSpPr>
        <p:spPr>
          <a:xfrm>
            <a:off x="759911" y="1916832"/>
            <a:ext cx="2304000" cy="1110972"/>
          </a:xfrm>
          <a:prstGeom prst="roundRect">
            <a:avLst>
              <a:gd name="adj" fmla="val 248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8909F"/>
                </a:solidFill>
              </a:rPr>
              <a:t>Счет на нижних конечностях 4 бала или более (потеря в 10 балов) на одной ноге</a:t>
            </a:r>
            <a:endParaRPr lang="uk-UA" sz="1400" dirty="0">
              <a:solidFill>
                <a:srgbClr val="08909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E6F08-97BC-4293-92AE-E68111DDBCAD}"/>
              </a:ext>
            </a:extLst>
          </p:cNvPr>
          <p:cNvSpPr txBox="1"/>
          <p:nvPr/>
        </p:nvSpPr>
        <p:spPr>
          <a:xfrm>
            <a:off x="251520" y="404664"/>
            <a:ext cx="28242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</a:rPr>
              <a:t>Аутригер</a:t>
            </a:r>
            <a:endParaRPr lang="uk-UA" sz="5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38467-C980-4A95-A828-1805A5F90606}"/>
              </a:ext>
            </a:extLst>
          </p:cNvPr>
          <p:cNvSpPr txBox="1"/>
          <p:nvPr/>
        </p:nvSpPr>
        <p:spPr>
          <a:xfrm>
            <a:off x="3431570" y="1916832"/>
            <a:ext cx="2304000" cy="1110972"/>
          </a:xfrm>
          <a:prstGeom prst="roundRect">
            <a:avLst>
              <a:gd name="adj" fmla="val 248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8909F"/>
                </a:solidFill>
              </a:rPr>
              <a:t>Счет на нижних конечностях 17 балов или более (потеря в 11 балов) на обеих ногах</a:t>
            </a:r>
            <a:endParaRPr lang="uk-UA" sz="1400" dirty="0">
              <a:solidFill>
                <a:srgbClr val="08909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B7175-9844-4057-A211-8732D779BC9F}"/>
              </a:ext>
            </a:extLst>
          </p:cNvPr>
          <p:cNvSpPr txBox="1"/>
          <p:nvPr/>
        </p:nvSpPr>
        <p:spPr>
          <a:xfrm>
            <a:off x="6037566" y="1916832"/>
            <a:ext cx="2916000" cy="1296000"/>
          </a:xfrm>
          <a:prstGeom prst="roundRect">
            <a:avLst>
              <a:gd name="adj" fmla="val 248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8909F"/>
                </a:solidFill>
              </a:rPr>
              <a:t>Преобразованный счет на Торсе 10,5 балов или более (потеря в 7,5 балов или более на динамическом тесте торса и 8 балов и более на конечностях)</a:t>
            </a:r>
            <a:endParaRPr lang="uk-UA" sz="1400" dirty="0">
              <a:solidFill>
                <a:srgbClr val="08909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FA6B-31BF-441E-8BAE-63291B7362AE}"/>
              </a:ext>
            </a:extLst>
          </p:cNvPr>
          <p:cNvSpPr txBox="1"/>
          <p:nvPr/>
        </p:nvSpPr>
        <p:spPr>
          <a:xfrm>
            <a:off x="1663637" y="3568587"/>
            <a:ext cx="26091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92D050"/>
                </a:solidFill>
              </a:rPr>
              <a:t>Если ДА, то нужно обозначить одну из опций ниже</a:t>
            </a:r>
            <a:endParaRPr lang="uk-UA" sz="1400" dirty="0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4F08B-9A07-40BF-A08C-FC60177814F9}"/>
              </a:ext>
            </a:extLst>
          </p:cNvPr>
          <p:cNvSpPr txBox="1"/>
          <p:nvPr/>
        </p:nvSpPr>
        <p:spPr>
          <a:xfrm>
            <a:off x="4651649" y="3620040"/>
            <a:ext cx="2736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Если НЕТ, то спортсмен НЕ ПРИГОДЕН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</a:rPr>
              <a:t>и классификация заканчивается</a:t>
            </a:r>
            <a:endParaRPr lang="uk-UA" sz="1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70E76-F974-43E9-859A-5E96BFBFD363}"/>
              </a:ext>
            </a:extLst>
          </p:cNvPr>
          <p:cNvSpPr txBox="1"/>
          <p:nvPr/>
        </p:nvSpPr>
        <p:spPr>
          <a:xfrm>
            <a:off x="1307206" y="4532650"/>
            <a:ext cx="6552728" cy="735747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8909F"/>
                </a:solidFill>
              </a:rPr>
              <a:t>После подтверждения суммы балов из набора 3 (трех) тестов: торс, ноги и тест на воде, вычисление ниже покажет в какой класс будет определен спортсмен</a:t>
            </a:r>
            <a:endParaRPr lang="uk-UA" sz="1400" dirty="0">
              <a:solidFill>
                <a:srgbClr val="08909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BD57D-8743-496A-A864-45B4153FFAFD}"/>
              </a:ext>
            </a:extLst>
          </p:cNvPr>
          <p:cNvSpPr txBox="1"/>
          <p:nvPr/>
        </p:nvSpPr>
        <p:spPr>
          <a:xfrm>
            <a:off x="1799692" y="6187772"/>
            <a:ext cx="5544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Вступительное обучение к Классификационной системе МФК / уровень 1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0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711</Words>
  <Application>Microsoft Office PowerPoint</Application>
  <PresentationFormat>Екран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Процесс Классификации Спортсменов в ПАРАКАНОЕ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Andrii Opikun</cp:lastModifiedBy>
  <cp:revision>38</cp:revision>
  <dcterms:created xsi:type="dcterms:W3CDTF">2017-10-13T14:42:12Z</dcterms:created>
  <dcterms:modified xsi:type="dcterms:W3CDTF">2020-05-28T19:49:55Z</dcterms:modified>
</cp:coreProperties>
</file>